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5C79751-A3C6-457A-B2BF-7F911F463C32}">
          <p14:sldIdLst>
            <p14:sldId id="258"/>
          </p14:sldIdLst>
        </p14:section>
        <p14:section name="Section 1" id="{E869D802-4BB0-4CE7-892F-77E6BF2F5A5C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1" autoAdjust="0"/>
    <p:restoredTop sz="94660"/>
  </p:normalViewPr>
  <p:slideViewPr>
    <p:cSldViewPr>
      <p:cViewPr varScale="1">
        <p:scale>
          <a:sx n="97" d="100"/>
          <a:sy n="97" d="100"/>
        </p:scale>
        <p:origin x="51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4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33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54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77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48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402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73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2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46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76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22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B83BF3-69D1-4DBD-AE91-4C438846BF86}" type="datetimeFigureOut">
              <a:rPr lang="en-US" smtClean="0"/>
              <a:t>10/16/2017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A4B36-075D-4220-B196-F7B518D74D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591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rings\snapshot00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895" b="84695" l="33125" r="5932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50" t="6016" r="40560" b="15495"/>
          <a:stretch/>
        </p:blipFill>
        <p:spPr bwMode="auto">
          <a:xfrm>
            <a:off x="39914" y="1066800"/>
            <a:ext cx="3075543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5"/>
          <p:cNvSpPr/>
          <p:nvPr/>
        </p:nvSpPr>
        <p:spPr>
          <a:xfrm>
            <a:off x="748826" y="3793825"/>
            <a:ext cx="848638" cy="1076648"/>
          </a:xfrm>
          <a:custGeom>
            <a:avLst/>
            <a:gdLst>
              <a:gd name="connsiteX0" fmla="*/ 20794 w 848638"/>
              <a:gd name="connsiteY0" fmla="*/ 16175 h 1076648"/>
              <a:gd name="connsiteX1" fmla="*/ 234154 w 848638"/>
              <a:gd name="connsiteY1" fmla="*/ 8555 h 1076648"/>
              <a:gd name="connsiteX2" fmla="*/ 569434 w 848638"/>
              <a:gd name="connsiteY2" fmla="*/ 935 h 1076648"/>
              <a:gd name="connsiteX3" fmla="*/ 721834 w 848638"/>
              <a:gd name="connsiteY3" fmla="*/ 31415 h 1076648"/>
              <a:gd name="connsiteX4" fmla="*/ 721834 w 848638"/>
              <a:gd name="connsiteY4" fmla="*/ 237155 h 1076648"/>
              <a:gd name="connsiteX5" fmla="*/ 737074 w 848638"/>
              <a:gd name="connsiteY5" fmla="*/ 450515 h 1076648"/>
              <a:gd name="connsiteX6" fmla="*/ 790414 w 848638"/>
              <a:gd name="connsiteY6" fmla="*/ 732455 h 1076648"/>
              <a:gd name="connsiteX7" fmla="*/ 813274 w 848638"/>
              <a:gd name="connsiteY7" fmla="*/ 892475 h 1076648"/>
              <a:gd name="connsiteX8" fmla="*/ 836134 w 848638"/>
              <a:gd name="connsiteY8" fmla="*/ 1022015 h 1076648"/>
              <a:gd name="connsiteX9" fmla="*/ 599914 w 848638"/>
              <a:gd name="connsiteY9" fmla="*/ 1067735 h 1076648"/>
              <a:gd name="connsiteX10" fmla="*/ 371314 w 848638"/>
              <a:gd name="connsiteY10" fmla="*/ 1067735 h 1076648"/>
              <a:gd name="connsiteX11" fmla="*/ 196054 w 848638"/>
              <a:gd name="connsiteY11" fmla="*/ 1075355 h 1076648"/>
              <a:gd name="connsiteX12" fmla="*/ 119854 w 848638"/>
              <a:gd name="connsiteY12" fmla="*/ 1037255 h 1076648"/>
              <a:gd name="connsiteX13" fmla="*/ 66514 w 848638"/>
              <a:gd name="connsiteY13" fmla="*/ 892475 h 1076648"/>
              <a:gd name="connsiteX14" fmla="*/ 28414 w 848638"/>
              <a:gd name="connsiteY14" fmla="*/ 557195 h 1076648"/>
              <a:gd name="connsiteX15" fmla="*/ 5554 w 848638"/>
              <a:gd name="connsiteY15" fmla="*/ 374315 h 1076648"/>
              <a:gd name="connsiteX16" fmla="*/ 5554 w 848638"/>
              <a:gd name="connsiteY16" fmla="*/ 168575 h 1076648"/>
              <a:gd name="connsiteX17" fmla="*/ 20794 w 848638"/>
              <a:gd name="connsiteY17" fmla="*/ 16175 h 10766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48638" h="1076648">
                <a:moveTo>
                  <a:pt x="20794" y="16175"/>
                </a:moveTo>
                <a:cubicBezTo>
                  <a:pt x="58894" y="-10495"/>
                  <a:pt x="234154" y="8555"/>
                  <a:pt x="234154" y="8555"/>
                </a:cubicBezTo>
                <a:cubicBezTo>
                  <a:pt x="325594" y="6015"/>
                  <a:pt x="488154" y="-2875"/>
                  <a:pt x="569434" y="935"/>
                </a:cubicBezTo>
                <a:cubicBezTo>
                  <a:pt x="650714" y="4745"/>
                  <a:pt x="696434" y="-7955"/>
                  <a:pt x="721834" y="31415"/>
                </a:cubicBezTo>
                <a:cubicBezTo>
                  <a:pt x="747234" y="70785"/>
                  <a:pt x="719294" y="167305"/>
                  <a:pt x="721834" y="237155"/>
                </a:cubicBezTo>
                <a:cubicBezTo>
                  <a:pt x="724374" y="307005"/>
                  <a:pt x="725644" y="367965"/>
                  <a:pt x="737074" y="450515"/>
                </a:cubicBezTo>
                <a:cubicBezTo>
                  <a:pt x="748504" y="533065"/>
                  <a:pt x="777714" y="658795"/>
                  <a:pt x="790414" y="732455"/>
                </a:cubicBezTo>
                <a:cubicBezTo>
                  <a:pt x="803114" y="806115"/>
                  <a:pt x="805654" y="844215"/>
                  <a:pt x="813274" y="892475"/>
                </a:cubicBezTo>
                <a:cubicBezTo>
                  <a:pt x="820894" y="940735"/>
                  <a:pt x="871694" y="992805"/>
                  <a:pt x="836134" y="1022015"/>
                </a:cubicBezTo>
                <a:cubicBezTo>
                  <a:pt x="800574" y="1051225"/>
                  <a:pt x="677384" y="1060115"/>
                  <a:pt x="599914" y="1067735"/>
                </a:cubicBezTo>
                <a:cubicBezTo>
                  <a:pt x="522444" y="1075355"/>
                  <a:pt x="438624" y="1066465"/>
                  <a:pt x="371314" y="1067735"/>
                </a:cubicBezTo>
                <a:cubicBezTo>
                  <a:pt x="304004" y="1069005"/>
                  <a:pt x="237964" y="1080435"/>
                  <a:pt x="196054" y="1075355"/>
                </a:cubicBezTo>
                <a:cubicBezTo>
                  <a:pt x="154144" y="1070275"/>
                  <a:pt x="141444" y="1067735"/>
                  <a:pt x="119854" y="1037255"/>
                </a:cubicBezTo>
                <a:cubicBezTo>
                  <a:pt x="98264" y="1006775"/>
                  <a:pt x="81754" y="972485"/>
                  <a:pt x="66514" y="892475"/>
                </a:cubicBezTo>
                <a:cubicBezTo>
                  <a:pt x="51274" y="812465"/>
                  <a:pt x="38574" y="643555"/>
                  <a:pt x="28414" y="557195"/>
                </a:cubicBezTo>
                <a:cubicBezTo>
                  <a:pt x="18254" y="470835"/>
                  <a:pt x="9364" y="439085"/>
                  <a:pt x="5554" y="374315"/>
                </a:cubicBezTo>
                <a:cubicBezTo>
                  <a:pt x="1744" y="309545"/>
                  <a:pt x="1744" y="226995"/>
                  <a:pt x="5554" y="168575"/>
                </a:cubicBezTo>
                <a:cubicBezTo>
                  <a:pt x="9364" y="110155"/>
                  <a:pt x="-17306" y="42845"/>
                  <a:pt x="20794" y="16175"/>
                </a:cubicBezTo>
                <a:close/>
              </a:path>
            </a:pathLst>
          </a:custGeom>
          <a:noFill/>
          <a:ln>
            <a:solidFill>
              <a:schemeClr val="accent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7" name="Picture 5" descr="D:\rings\snapshot01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270" b="64840" l="34948" r="5572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892" t="17497" r="44075" b="34718"/>
          <a:stretch/>
        </p:blipFill>
        <p:spPr bwMode="auto">
          <a:xfrm>
            <a:off x="3321448" y="3064533"/>
            <a:ext cx="1598457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/>
          <p:cNvCxnSpPr>
            <a:stCxn id="6" idx="5"/>
          </p:cNvCxnSpPr>
          <p:nvPr/>
        </p:nvCxnSpPr>
        <p:spPr>
          <a:xfrm>
            <a:off x="1485900" y="4244340"/>
            <a:ext cx="2019300" cy="0"/>
          </a:xfrm>
          <a:prstGeom prst="straightConnector1">
            <a:avLst/>
          </a:prstGeom>
          <a:ln w="28575"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079" name="Picture 7" descr="D:\rings\snapshot01.pn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6753" b="80972" l="36250" r="66302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398" t="17014" r="33423" b="17411"/>
          <a:stretch/>
        </p:blipFill>
        <p:spPr bwMode="auto">
          <a:xfrm>
            <a:off x="5562599" y="3075963"/>
            <a:ext cx="167125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Straight Arrow Connector 12"/>
          <p:cNvCxnSpPr/>
          <p:nvPr/>
        </p:nvCxnSpPr>
        <p:spPr>
          <a:xfrm>
            <a:off x="4495800" y="4114800"/>
            <a:ext cx="1295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4078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1B49313E-5E92-47A0-B78D-569FDBA6B43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77986779"/>
                  </p:ext>
                </p:extLst>
              </p:nvPr>
            </p:nvGraphicFramePr>
            <p:xfrm>
              <a:off x="-17988" y="589289"/>
              <a:ext cx="3911980" cy="403441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11980" cy="4034417"/>
                    </a:xfrm>
                    <a:prstGeom prst="rect">
                      <a:avLst/>
                    </a:prstGeom>
                  </am3d:spPr>
                  <am3d:camera>
                    <am3d:pos x="0" y="0" z="596712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96" d="1000000"/>
                    <am3d:preTrans dx="-17887348" dy="-17684458" dz="-18696670"/>
                    <am3d:scale>
                      <am3d:sx n="1000000" d="1000000"/>
                      <am3d:sy n="1000000" d="1000000"/>
                      <am3d:sz n="1000000" d="1000000"/>
                    </am3d:scale>
                    <am3d:rot ax="2628463" ay="-1295546" az="-116655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6399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1B49313E-5E92-47A0-B78D-569FDBA6B43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7988" y="589289"/>
                <a:ext cx="3911980" cy="40344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5713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Mohamad</dc:creator>
  <cp:lastModifiedBy>Mohamed,Mostafa Mohamed Izz E S</cp:lastModifiedBy>
  <cp:revision>9</cp:revision>
  <dcterms:created xsi:type="dcterms:W3CDTF">2017-10-15T16:59:18Z</dcterms:created>
  <dcterms:modified xsi:type="dcterms:W3CDTF">2017-10-16T17:18:20Z</dcterms:modified>
</cp:coreProperties>
</file>

<file path=docProps/thumbnail.jpeg>
</file>